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7" r:id="rId15"/>
    <p:sldId id="265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2424-2F7A-4E82-197F-9ECF3677E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FBBC5-B7E9-4EE3-ED09-55127E5DC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0A68F-3C4A-870B-A011-713985AD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007FD-1E8C-1808-E1D9-354C381B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B224A-8EE4-FC8A-1847-31E321A6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8CCC-12E2-B12E-4F44-5B2CB297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C27C9-AA77-F2A9-E7A8-74D2FD2B8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11A34-E0AF-FD4D-20D6-0F80A587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7FF04-2F2C-EBCB-F6C2-25C60667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2820-A75F-3558-C1EE-D72B0B9F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5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B70EF-DB43-44A3-35C6-42B7F0FB2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78EAC-5802-D57D-DB0A-60619B084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D486-34D8-B4BB-983C-D2F31354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475AB-1F7C-3F4F-CE3D-C16A5763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E5954-D74D-6E9C-67B1-6C6F2E65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77EC-B22E-D669-00FE-832F4597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AF0D-535A-EE0F-A165-630BD89FE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4A5DF-F3AE-B54A-9085-C9F03A9F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5C49-B360-B00A-8CDE-83600CE0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FFDFC-F4CC-3516-6571-B93808DD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95BB-AE36-E3AD-BBC4-A5CC5057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6C7ED-10A4-A785-925C-D26FBF75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46C6C-B7D3-5208-CA2C-13B38C87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49DB5-345E-B502-3CC2-448B6F5E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C1FD-6C0A-DD6C-AE98-7815564E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1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5B96-5DEB-EA8F-3EA1-CB91DD04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8C46-8115-7259-BC90-3F398072E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BB376-85D8-1829-EE93-28493B159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E9A06-A67C-33FD-5235-144DF4AF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5A140-B3C2-6E94-BCCA-5157B5DC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A958F-FDDE-4484-E8B7-D993583B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2485-56DD-B8A9-D8C4-4BAD8D40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4C2-0C58-4B5D-6E7E-82130A826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D3D3B-6B19-F15E-AA1E-EC2FD6562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D557D-76F6-D482-AAC2-E890257F3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D3E87-7B6F-2E87-C035-D4BC901D0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523C-B4E0-870A-88AD-29244357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3700C-F0FF-1163-DBFE-3A5BB99B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7E668-8698-19A1-5DD5-BE4CDC83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CF68-2B1A-A1F1-6B60-3982650C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7E72B-D300-3BA3-81E4-0B455D5F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E9708-C49C-AC79-C783-51AAC142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7405E-B5FF-4392-FE7C-B48763C1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3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08C0C-6E9F-8585-CD3E-A77F5E65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6D5D9-EC14-1AD2-ABF8-9DFD4F84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76B2D-86C6-EF32-F927-AB850BC3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5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5766-161E-00A2-F6C0-25B35777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8B25-8344-5E66-EA11-A0657000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3284-0679-CB91-02B8-DA28D525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49415-229D-C271-E7B5-692757E3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CBBDE-C680-66B4-6BC4-EB90E293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15681-2844-B4DE-5C00-97F7F6D5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3E8E-0AB2-53DA-0087-2EE85335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0454D-1494-51EE-0F13-6B0362180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7AD85-1343-BB51-AD89-27F9148E6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49A51-EE16-20B0-CF41-040F0073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9B1E9-0DBF-4727-AEBF-328FC289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6A993-C459-15F3-5A0C-2850E238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1C3DD-451E-6FF3-B029-10CD9B58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444CA-73FD-0F49-AE37-EE1BA0D3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C71A-784D-C177-7AE7-9F07EC262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8124A-8A63-45B5-85D1-B70473CC871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6B99C-3A75-AC13-D9BF-73E00125C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433EE-1F68-2098-84C7-3905CB52F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26B1C-EBFF-479A-96F0-ED109D00B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APLIKASI SIMACIGAS HALAMAN LOGIN</a:t>
            </a:r>
          </a:p>
        </p:txBody>
      </p:sp>
      <p:pic>
        <p:nvPicPr>
          <p:cNvPr id="10" name="Picture 9" descr="A cartoon of a person driving a forklift&#10;&#10;Description automatically generated">
            <a:extLst>
              <a:ext uri="{FF2B5EF4-FFF2-40B4-BE49-F238E27FC236}">
                <a16:creationId xmlns:a16="http://schemas.microsoft.com/office/drawing/2014/main" id="{876B85DF-48B5-02CB-1695-731DA622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337187"/>
            <a:ext cx="8927690" cy="5242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38F48-286B-3D29-FF7B-7BB559389E16}"/>
              </a:ext>
            </a:extLst>
          </p:cNvPr>
          <p:cNvSpPr txBox="1"/>
          <p:nvPr/>
        </p:nvSpPr>
        <p:spPr>
          <a:xfrm>
            <a:off x="9168652" y="1620815"/>
            <a:ext cx="191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Submiter</a:t>
            </a:r>
            <a:r>
              <a:rPr lang="en-US" dirty="0"/>
              <a:t> CGP  </a:t>
            </a:r>
          </a:p>
          <a:p>
            <a:r>
              <a:rPr lang="en-US" dirty="0" err="1"/>
              <a:t>User:nur.rahmani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A0DCF-AE95-23B3-6E1F-38F9FB9ECDC2}"/>
              </a:ext>
            </a:extLst>
          </p:cNvPr>
          <p:cNvSpPr txBox="1"/>
          <p:nvPr/>
        </p:nvSpPr>
        <p:spPr>
          <a:xfrm>
            <a:off x="9168652" y="4265794"/>
            <a:ext cx="1925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Submiter</a:t>
            </a:r>
            <a:r>
              <a:rPr lang="en-US" dirty="0"/>
              <a:t> </a:t>
            </a:r>
          </a:p>
          <a:p>
            <a:r>
              <a:rPr lang="en-US" dirty="0"/>
              <a:t>Gudang </a:t>
            </a:r>
            <a:r>
              <a:rPr lang="en-US" dirty="0" err="1"/>
              <a:t>Klender</a:t>
            </a:r>
            <a:endParaRPr lang="en-US" dirty="0"/>
          </a:p>
          <a:p>
            <a:r>
              <a:rPr lang="en-US" dirty="0"/>
              <a:t>User : </a:t>
            </a:r>
            <a:r>
              <a:rPr lang="en-US" dirty="0" err="1"/>
              <a:t>gd.klender</a:t>
            </a:r>
            <a:endParaRPr lang="en-US" dirty="0"/>
          </a:p>
          <a:p>
            <a:r>
              <a:rPr lang="en-US" dirty="0"/>
              <a:t>Password : 12345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97745-E2B1-7D0E-2B35-D7BCC3199F34}"/>
              </a:ext>
            </a:extLst>
          </p:cNvPr>
          <p:cNvSpPr txBox="1"/>
          <p:nvPr/>
        </p:nvSpPr>
        <p:spPr>
          <a:xfrm>
            <a:off x="9252155" y="2333188"/>
            <a:ext cx="2436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Approval 1 KOPM CGP </a:t>
            </a:r>
          </a:p>
          <a:p>
            <a:r>
              <a:rPr lang="en-US" dirty="0"/>
              <a:t>User : </a:t>
            </a:r>
            <a:r>
              <a:rPr lang="en-US" dirty="0" err="1"/>
              <a:t>janter.halasan</a:t>
            </a:r>
            <a:endParaRPr lang="en-US" dirty="0"/>
          </a:p>
          <a:p>
            <a:r>
              <a:rPr lang="en-US" dirty="0"/>
              <a:t>Password : 12345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E0F97-5008-54F7-4550-985C79476166}"/>
              </a:ext>
            </a:extLst>
          </p:cNvPr>
          <p:cNvSpPr txBox="1"/>
          <p:nvPr/>
        </p:nvSpPr>
        <p:spPr>
          <a:xfrm>
            <a:off x="9168652" y="5419711"/>
            <a:ext cx="3022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Approvall</a:t>
            </a:r>
            <a:r>
              <a:rPr lang="en-US" dirty="0"/>
              <a:t> </a:t>
            </a:r>
          </a:p>
          <a:p>
            <a:r>
              <a:rPr lang="en-US" dirty="0"/>
              <a:t>Gudang </a:t>
            </a:r>
            <a:r>
              <a:rPr lang="en-US" dirty="0" err="1"/>
              <a:t>Klender</a:t>
            </a:r>
            <a:r>
              <a:rPr lang="en-US" dirty="0"/>
              <a:t> </a:t>
            </a:r>
          </a:p>
          <a:p>
            <a:r>
              <a:rPr lang="en-US" dirty="0"/>
              <a:t>User : </a:t>
            </a:r>
            <a:r>
              <a:rPr lang="en-US" dirty="0" err="1"/>
              <a:t>kepalagudang.klender</a:t>
            </a:r>
            <a:endParaRPr lang="en-US" dirty="0"/>
          </a:p>
          <a:p>
            <a:r>
              <a:rPr lang="en-US" dirty="0"/>
              <a:t>Password :12345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FC2B5-6970-398B-33A7-D84D0B5087CA}"/>
              </a:ext>
            </a:extLst>
          </p:cNvPr>
          <p:cNvSpPr txBox="1"/>
          <p:nvPr/>
        </p:nvSpPr>
        <p:spPr>
          <a:xfrm>
            <a:off x="339213" y="704407"/>
            <a:ext cx="747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Aplikasi</a:t>
            </a:r>
            <a:r>
              <a:rPr lang="en-US" dirty="0"/>
              <a:t> SIMACIGAS : http://10.129.2.88/index.php?m=home&amp;f=login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90D1A-8B34-8156-1623-DFA944EB28A0}"/>
              </a:ext>
            </a:extLst>
          </p:cNvPr>
          <p:cNvSpPr txBox="1"/>
          <p:nvPr/>
        </p:nvSpPr>
        <p:spPr>
          <a:xfrm>
            <a:off x="9175529" y="3342464"/>
            <a:ext cx="2749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Approval 2 CGP </a:t>
            </a:r>
          </a:p>
          <a:p>
            <a:r>
              <a:rPr lang="en-US" dirty="0"/>
              <a:t>User : </a:t>
            </a:r>
            <a:r>
              <a:rPr lang="en-US" dirty="0" err="1"/>
              <a:t>suhaini.aslamayani</a:t>
            </a:r>
            <a:endParaRPr lang="en-US" dirty="0"/>
          </a:p>
          <a:p>
            <a:r>
              <a:rPr lang="en-US" dirty="0"/>
              <a:t>Password : 12345</a:t>
            </a:r>
          </a:p>
        </p:txBody>
      </p:sp>
    </p:spTree>
    <p:extLst>
      <p:ext uri="{BB962C8B-B14F-4D97-AF65-F5344CB8AC3E}">
        <p14:creationId xmlns:p14="http://schemas.microsoft.com/office/powerpoint/2010/main" val="205971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PENGEMBALIAN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C8EA1B-96E8-5964-E252-EEFF23745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64"/>
            <a:ext cx="11236960" cy="59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PENGEMBALIAN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1C45AE-433D-AF48-79D9-824DD7DCE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937"/>
            <a:ext cx="11369040" cy="60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4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LAPORAN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803B3A-2D32-45DD-5ACD-F51EF339F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862"/>
            <a:ext cx="11115040" cy="58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LAPORAN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2F5DE0-68C1-6735-59A3-85B30445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002"/>
            <a:ext cx="11145520" cy="58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C6E8F6-04A8-A6AF-F6B4-2877859B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317"/>
            <a:ext cx="11051458" cy="58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LAPORAN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5E9B0D-63C3-21BC-7F19-D40FD366C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329"/>
            <a:ext cx="11100619" cy="58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7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LAPORAN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6B1DFF-7D8B-5B4E-8FD8-D722F7CD3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603"/>
            <a:ext cx="11307097" cy="59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2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D2D1EB-B552-12FB-EDA4-E77B01662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330"/>
            <a:ext cx="11216640" cy="59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2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ED0E4A-C3E3-4E39-49F4-3529A96A8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122"/>
            <a:ext cx="11228439" cy="59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7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07EC7A-0CBC-62DB-2193-22FD86CE5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347"/>
            <a:ext cx="11287432" cy="6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000" b="1" noProof="1">
                <a:solidFill>
                  <a:prstClr val="white"/>
                </a:solidFill>
                <a:latin typeface="Tw Cen MT" panose="020B0602020104020603" pitchFamily="34" charset="77"/>
                <a:ea typeface="Futura Medium" charset="0"/>
                <a:cs typeface="Futura Medium" charset="0"/>
              </a:rPr>
              <a:t>DASHBOARD</a:t>
            </a: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 SIMACIGAS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74F3855-7DE4-5FD6-01BF-B0C3E4134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629"/>
            <a:ext cx="11238271" cy="59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C3D288-35B3-9C02-6934-02FECBDBB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62"/>
            <a:ext cx="11277600" cy="59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4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MASTER DATA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89C40A-E3B0-4B5F-1A64-B9031627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371"/>
            <a:ext cx="11277600" cy="59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9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APLIKASI SIMACIGAS</a:t>
            </a:r>
          </a:p>
        </p:txBody>
      </p:sp>
    </p:spTree>
    <p:extLst>
      <p:ext uri="{BB962C8B-B14F-4D97-AF65-F5344CB8AC3E}">
        <p14:creationId xmlns:p14="http://schemas.microsoft.com/office/powerpoint/2010/main" val="68783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APLIKASI SIMACIGAS</a:t>
            </a:r>
          </a:p>
        </p:txBody>
      </p:sp>
    </p:spTree>
    <p:extLst>
      <p:ext uri="{BB962C8B-B14F-4D97-AF65-F5344CB8AC3E}">
        <p14:creationId xmlns:p14="http://schemas.microsoft.com/office/powerpoint/2010/main" val="282952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PENGELUARAN MATERIAL SIMACIGAS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799377-D331-7DE6-DD1C-4111779FD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339"/>
            <a:ext cx="11149781" cy="58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7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PENGELUARAN MATERIAL SIMACIGAS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4472A2B-3161-92A3-CF18-5415EE05E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7769"/>
            <a:ext cx="11189110" cy="58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4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PENERIMAAN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C5B758-1A28-B21E-08CF-6F07482A9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660"/>
            <a:ext cx="11277600" cy="59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PENERIMAAN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F3198B-5DE0-104A-7399-561E66998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735"/>
            <a:ext cx="11130116" cy="58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PENERIMAAN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1E45BA-E85F-E75F-0B5D-2C52F9319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296"/>
            <a:ext cx="11257935" cy="59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PENGEMBALIAN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79B4F9-995E-4D81-8D89-78CA366C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64"/>
            <a:ext cx="11277600" cy="59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35C9C-F519-ECED-A496-4564FF29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/>
          <a:stretch/>
        </p:blipFill>
        <p:spPr>
          <a:xfrm>
            <a:off x="0" y="120242"/>
            <a:ext cx="9462337" cy="51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EB91-573B-5B79-BA98-300441ED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95" y="44349"/>
            <a:ext cx="1329035" cy="52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FC201-E06C-1123-F003-B149341884D3}"/>
              </a:ext>
            </a:extLst>
          </p:cNvPr>
          <p:cNvSpPr txBox="1"/>
          <p:nvPr/>
        </p:nvSpPr>
        <p:spPr>
          <a:xfrm>
            <a:off x="238984" y="175688"/>
            <a:ext cx="831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77"/>
                <a:ea typeface="Futura Medium" charset="0"/>
                <a:cs typeface="Futura Medium" charset="0"/>
              </a:rPr>
              <a:t>MODULE PENGEMBALIAN MATERIAL SIMACIGAS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037771-F990-FB7C-C163-4130009FD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003"/>
            <a:ext cx="11338560" cy="5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153</Words>
  <Application>Microsoft Office PowerPoint</Application>
  <PresentationFormat>Widescreen</PresentationFormat>
  <Paragraphs>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Yossy0374</dc:creator>
  <cp:lastModifiedBy>Yossy0374</cp:lastModifiedBy>
  <cp:revision>7</cp:revision>
  <dcterms:created xsi:type="dcterms:W3CDTF">2024-09-17T03:53:33Z</dcterms:created>
  <dcterms:modified xsi:type="dcterms:W3CDTF">2024-09-17T04:45:05Z</dcterms:modified>
</cp:coreProperties>
</file>